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4" r:id="rId4"/>
    <p:sldId id="275" r:id="rId5"/>
    <p:sldId id="276" r:id="rId6"/>
    <p:sldId id="277" r:id="rId7"/>
    <p:sldId id="278" r:id="rId8"/>
    <p:sldId id="273" r:id="rId9"/>
  </p:sldIdLst>
  <p:sldSz cx="12192000" cy="6858000"/>
  <p:notesSz cx="6858000" cy="9144000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80" y="2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8FCB1-7924-4EFD-9612-F324B5C99DAC}" type="datetimeFigureOut">
              <a:rPr lang="da-DK"/>
              <a:pPr>
                <a:defRPr/>
              </a:pPr>
              <a:t>14-04-2023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5AF78-10D6-4540-B3C0-CB3304F8C11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07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20EA9-C7DB-40B0-A04F-983B068EE2B6}" type="datetimeFigureOut">
              <a:rPr lang="da-DK"/>
              <a:pPr>
                <a:defRPr/>
              </a:pPr>
              <a:t>14-04-2023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3A0BE-849F-4392-A596-95DED2FF386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7576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FE529-D5D7-4D4B-8B7B-F796915C86F7}" type="datetimeFigureOut">
              <a:rPr lang="da-DK"/>
              <a:pPr>
                <a:defRPr/>
              </a:pPr>
              <a:t>14-04-2023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7DAB5-E3D1-4531-88EA-01563586185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7173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E2EE1-1123-46F6-B990-C97961E2939D}" type="datetimeFigureOut">
              <a:rPr lang="da-DK"/>
              <a:pPr>
                <a:defRPr/>
              </a:pPr>
              <a:t>14-04-2023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80A4D-9D5D-4D1C-9790-461C9311C93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972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86FB1-017E-4B2D-BCAC-730C4ADCD671}" type="datetimeFigureOut">
              <a:rPr lang="da-DK"/>
              <a:pPr>
                <a:defRPr/>
              </a:pPr>
              <a:t>14-04-2023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1B3AF-7B4B-42D9-B1B9-F736F2A678E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0290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9528E-0E14-4EE1-BA1A-B7EB7CA3BB38}" type="datetimeFigureOut">
              <a:rPr lang="da-DK"/>
              <a:pPr>
                <a:defRPr/>
              </a:pPr>
              <a:t>14-04-2023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FC737-CDC9-431D-98A3-E9F84CD629F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753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C5A15-A233-41A1-A8B9-9AC751014D9B}" type="datetimeFigureOut">
              <a:rPr lang="da-DK"/>
              <a:pPr>
                <a:defRPr/>
              </a:pPr>
              <a:t>14-04-2023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2BDE2-E785-43E1-A901-A28A3D197BB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695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09CD4-1AB8-4836-87DD-742311701884}" type="datetimeFigureOut">
              <a:rPr lang="da-DK"/>
              <a:pPr>
                <a:defRPr/>
              </a:pPr>
              <a:t>14-04-2023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EE830-6A2E-463A-A5B5-30AD7550861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768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e 6"/>
          <p:cNvGrpSpPr>
            <a:grpSpLocks/>
          </p:cNvGrpSpPr>
          <p:nvPr userDrawn="1"/>
        </p:nvGrpSpPr>
        <p:grpSpPr bwMode="auto">
          <a:xfrm>
            <a:off x="0" y="5876926"/>
            <a:ext cx="12192000" cy="981075"/>
            <a:chOff x="0" y="5877272"/>
            <a:chExt cx="9144000" cy="980727"/>
          </a:xfrm>
        </p:grpSpPr>
        <p:sp>
          <p:nvSpPr>
            <p:cNvPr id="4" name="Rektangel 3"/>
            <p:cNvSpPr/>
            <p:nvPr/>
          </p:nvSpPr>
          <p:spPr>
            <a:xfrm>
              <a:off x="0" y="5877272"/>
              <a:ext cx="9144000" cy="9807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da-DK"/>
            </a:p>
          </p:txBody>
        </p:sp>
        <p:pic>
          <p:nvPicPr>
            <p:cNvPr id="6" name="Billed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3282" y="5918603"/>
              <a:ext cx="4579913" cy="807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62149-B84F-4B0B-B214-53619DB39615}" type="datetimeFigureOut">
              <a:rPr lang="da-DK"/>
              <a:pPr>
                <a:defRPr/>
              </a:pPr>
              <a:t>14-04-2023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2F92A-6300-4246-8514-74C6C1E0615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411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3175A-D96F-48DA-A1C4-CFB679EFCD52}" type="datetimeFigureOut">
              <a:rPr lang="da-DK"/>
              <a:pPr>
                <a:defRPr/>
              </a:pPr>
              <a:t>14-04-2023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382F1-7A16-4259-BC2E-2C4617275C6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67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BDA27-BA3D-4321-A461-F7AA686B42DD}" type="datetimeFigureOut">
              <a:rPr lang="da-DK"/>
              <a:pPr>
                <a:defRPr/>
              </a:pPr>
              <a:t>14-04-2023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DC0C6-1121-4CAC-BA89-B17CDC62AF2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540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titeltypografi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typografi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009B9A-0569-497B-AB24-637A221CB55E}" type="datetimeFigureOut">
              <a:rPr lang="da-DK"/>
              <a:pPr>
                <a:defRPr/>
              </a:pPr>
              <a:t>14-04-2023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AEAE15-46B7-4536-A4FE-BA276DBABB4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1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>
          <a:xfrm>
            <a:off x="2927648" y="1124744"/>
            <a:ext cx="7772400" cy="1470025"/>
          </a:xfrm>
        </p:spPr>
        <p:txBody>
          <a:bodyPr/>
          <a:lstStyle/>
          <a:p>
            <a:pPr algn="l" eaLnBrk="1" hangingPunct="1"/>
            <a:r>
              <a:rPr lang="sv-SE" altLang="da-DK" sz="7200" dirty="0">
                <a:solidFill>
                  <a:schemeClr val="accent1"/>
                </a:solidFill>
              </a:rPr>
              <a:t>I al sin glans </a:t>
            </a:r>
            <a:r>
              <a:rPr lang="sv-SE" altLang="da-DK" sz="7200" dirty="0" smtClean="0">
                <a:solidFill>
                  <a:schemeClr val="accent1"/>
                </a:solidFill>
              </a:rPr>
              <a:t/>
            </a:r>
            <a:br>
              <a:rPr lang="sv-SE" altLang="da-DK" sz="7200" dirty="0" smtClean="0">
                <a:solidFill>
                  <a:schemeClr val="accent1"/>
                </a:solidFill>
              </a:rPr>
            </a:br>
            <a:r>
              <a:rPr lang="sv-SE" altLang="da-DK" sz="7200" dirty="0" smtClean="0">
                <a:solidFill>
                  <a:schemeClr val="accent1"/>
                </a:solidFill>
              </a:rPr>
              <a:t>    nu </a:t>
            </a:r>
            <a:r>
              <a:rPr lang="sv-SE" altLang="da-DK" sz="7200" dirty="0">
                <a:solidFill>
                  <a:schemeClr val="accent1"/>
                </a:solidFill>
              </a:rPr>
              <a:t>stråler solen</a:t>
            </a:r>
            <a:endParaRPr lang="da-DK" altLang="da-DK" sz="7200" dirty="0" smtClean="0">
              <a:solidFill>
                <a:schemeClr val="accent1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9336" y="6381328"/>
            <a:ext cx="2664296" cy="456837"/>
          </a:xfrm>
        </p:spPr>
        <p:txBody>
          <a:bodyPr rtlCol="0">
            <a:normAutofit fontScale="92500" lnSpcReduction="1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nn-NO" sz="2800" dirty="0" smtClean="0">
                <a:solidFill>
                  <a:schemeClr val="bg1"/>
                </a:solidFill>
                <a:latin typeface="+mj-lt"/>
              </a:rPr>
              <a:t>N.F.S</a:t>
            </a:r>
            <a:r>
              <a:rPr lang="nn-NO" sz="2800" dirty="0">
                <a:solidFill>
                  <a:schemeClr val="bg1"/>
                </a:solidFill>
                <a:latin typeface="+mj-lt"/>
              </a:rPr>
              <a:t>. Grundtvig</a:t>
            </a:r>
            <a:endParaRPr lang="da-DK" sz="28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3"/>
          <p:cNvSpPr>
            <a:spLocks noChangeArrowheads="1"/>
          </p:cNvSpPr>
          <p:nvPr/>
        </p:nvSpPr>
        <p:spPr bwMode="auto">
          <a:xfrm>
            <a:off x="2423593" y="476672"/>
            <a:ext cx="641032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b="1" dirty="0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da-DK" sz="3200" dirty="0" smtClean="0">
                <a:solidFill>
                  <a:schemeClr val="accent1"/>
                </a:solidFill>
              </a:rPr>
              <a:t>I </a:t>
            </a:r>
            <a:r>
              <a:rPr lang="da-DK" sz="3200" dirty="0">
                <a:solidFill>
                  <a:schemeClr val="accent1"/>
                </a:solidFill>
              </a:rPr>
              <a:t>al sin glans nu stråler solen,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livslyset over </a:t>
            </a:r>
            <a:r>
              <a:rPr lang="da-DK" sz="3200" dirty="0" err="1">
                <a:solidFill>
                  <a:schemeClr val="accent1"/>
                </a:solidFill>
              </a:rPr>
              <a:t>nåde-stolen</a:t>
            </a:r>
            <a:r>
              <a:rPr lang="da-DK" sz="3200" dirty="0">
                <a:solidFill>
                  <a:schemeClr val="accent1"/>
                </a:solidFill>
              </a:rPr>
              <a:t>,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nu kom vor pinselilje-tid,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nu har vi sommer skær og blid,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nu spår os </a:t>
            </a:r>
            <a:r>
              <a:rPr lang="da-DK" sz="3200" dirty="0" err="1" smtClean="0">
                <a:solidFill>
                  <a:schemeClr val="accent1"/>
                </a:solidFill>
              </a:rPr>
              <a:t>mer</a:t>
            </a:r>
            <a:r>
              <a:rPr lang="da-DK" sz="3200" dirty="0" smtClean="0">
                <a:solidFill>
                  <a:schemeClr val="accent1"/>
                </a:solidFill>
              </a:rPr>
              <a:t> </a:t>
            </a:r>
            <a:r>
              <a:rPr lang="da-DK" sz="3200" dirty="0">
                <a:solidFill>
                  <a:schemeClr val="accent1"/>
                </a:solidFill>
              </a:rPr>
              <a:t>end englerøst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i Jesu navn en gylden </a:t>
            </a:r>
            <a:r>
              <a:rPr lang="da-DK" sz="3200" dirty="0" smtClean="0">
                <a:solidFill>
                  <a:schemeClr val="accent1"/>
                </a:solidFill>
              </a:rPr>
              <a:t>høst.</a:t>
            </a:r>
            <a:endParaRPr lang="da-DK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24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3"/>
          <p:cNvSpPr>
            <a:spLocks noChangeArrowheads="1"/>
          </p:cNvSpPr>
          <p:nvPr/>
        </p:nvSpPr>
        <p:spPr bwMode="auto">
          <a:xfrm>
            <a:off x="2423593" y="476672"/>
            <a:ext cx="641032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b="1" dirty="0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da-DK" sz="3200" dirty="0" smtClean="0">
                <a:solidFill>
                  <a:schemeClr val="accent1"/>
                </a:solidFill>
              </a:rPr>
              <a:t>I </a:t>
            </a:r>
            <a:r>
              <a:rPr lang="da-DK" sz="3200" dirty="0">
                <a:solidFill>
                  <a:schemeClr val="accent1"/>
                </a:solidFill>
              </a:rPr>
              <a:t>sommernattens korte svale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slår højt fredskovens nattergale,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så alt, hvad Herren kalder sit,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må slumre sødt og vågne blidt,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må drømme sødt om Paradis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og vågne til vor Herres </a:t>
            </a:r>
            <a:r>
              <a:rPr lang="da-DK" sz="3200" dirty="0" smtClean="0">
                <a:solidFill>
                  <a:schemeClr val="accent1"/>
                </a:solidFill>
              </a:rPr>
              <a:t>pris.</a:t>
            </a:r>
            <a:endParaRPr lang="da-DK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18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3"/>
          <p:cNvSpPr>
            <a:spLocks noChangeArrowheads="1"/>
          </p:cNvSpPr>
          <p:nvPr/>
        </p:nvSpPr>
        <p:spPr bwMode="auto">
          <a:xfrm>
            <a:off x="2423593" y="476672"/>
            <a:ext cx="641032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b="1" dirty="0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3. </a:t>
            </a:r>
            <a:r>
              <a:rPr lang="da-DK" altLang="da-DK" dirty="0">
                <a:solidFill>
                  <a:schemeClr val="accent1"/>
                </a:solidFill>
              </a:rPr>
              <a:t>D</a:t>
            </a:r>
            <a:r>
              <a:rPr lang="da-DK" sz="3200" dirty="0" smtClean="0">
                <a:solidFill>
                  <a:schemeClr val="accent1"/>
                </a:solidFill>
              </a:rPr>
              <a:t>et </a:t>
            </a:r>
            <a:r>
              <a:rPr lang="da-DK" sz="3200" dirty="0">
                <a:solidFill>
                  <a:schemeClr val="accent1"/>
                </a:solidFill>
              </a:rPr>
              <a:t>ånder himmelsk over støvet,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det vifter hjemligt gennem løvet,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det lufter lifligt under sky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fra Paradis, opladt på ny,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og yndig risler ved vor fod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i engen bæk af livets flod.</a:t>
            </a:r>
          </a:p>
        </p:txBody>
      </p:sp>
    </p:spTree>
    <p:extLst>
      <p:ext uri="{BB962C8B-B14F-4D97-AF65-F5344CB8AC3E}">
        <p14:creationId xmlns:p14="http://schemas.microsoft.com/office/powerpoint/2010/main" val="332559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3"/>
          <p:cNvSpPr>
            <a:spLocks noChangeArrowheads="1"/>
          </p:cNvSpPr>
          <p:nvPr/>
        </p:nvSpPr>
        <p:spPr bwMode="auto">
          <a:xfrm>
            <a:off x="2423593" y="476672"/>
            <a:ext cx="705678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b="1" dirty="0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4. </a:t>
            </a:r>
            <a:r>
              <a:rPr lang="da-DK" altLang="da-DK" dirty="0" smtClean="0">
                <a:solidFill>
                  <a:schemeClr val="accent1"/>
                </a:solidFill>
              </a:rPr>
              <a:t>D</a:t>
            </a:r>
            <a:r>
              <a:rPr lang="da-DK" sz="3200" dirty="0" smtClean="0">
                <a:solidFill>
                  <a:schemeClr val="accent1"/>
                </a:solidFill>
              </a:rPr>
              <a:t>et volder </a:t>
            </a:r>
            <a:r>
              <a:rPr lang="da-DK" sz="3200" dirty="0">
                <a:solidFill>
                  <a:schemeClr val="accent1"/>
                </a:solidFill>
              </a:rPr>
              <a:t>alt den Ånd, som daler,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det virker alt den Ånd, som taler,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ej af sig selv, men os til trøst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af kærlighed med sandheds røst,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i Ordets navn, som her blev kød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og fór til Himmels hvid og </a:t>
            </a:r>
            <a:r>
              <a:rPr lang="da-DK" sz="3200" dirty="0" smtClean="0">
                <a:solidFill>
                  <a:schemeClr val="accent1"/>
                </a:solidFill>
              </a:rPr>
              <a:t>rød.</a:t>
            </a:r>
            <a:endParaRPr lang="da-DK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91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3"/>
          <p:cNvSpPr>
            <a:spLocks noChangeArrowheads="1"/>
          </p:cNvSpPr>
          <p:nvPr/>
        </p:nvSpPr>
        <p:spPr bwMode="auto">
          <a:xfrm>
            <a:off x="2423593" y="476672"/>
            <a:ext cx="705678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b="1" dirty="0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5. </a:t>
            </a:r>
            <a:r>
              <a:rPr lang="da-DK" sz="3200" dirty="0" smtClean="0">
                <a:solidFill>
                  <a:schemeClr val="accent1"/>
                </a:solidFill>
              </a:rPr>
              <a:t>Opvågner</a:t>
            </a:r>
            <a:r>
              <a:rPr lang="da-DK" sz="3200" dirty="0">
                <a:solidFill>
                  <a:schemeClr val="accent1"/>
                </a:solidFill>
              </a:rPr>
              <a:t>, alle dybe toner,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til pris for menneskets forsoner!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Forsamles, alle tungemål,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i takkesangens offerskål!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Istemmer over Herrens bord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nu menighedens fulde kor!</a:t>
            </a:r>
          </a:p>
        </p:txBody>
      </p:sp>
    </p:spTree>
    <p:extLst>
      <p:ext uri="{BB962C8B-B14F-4D97-AF65-F5344CB8AC3E}">
        <p14:creationId xmlns:p14="http://schemas.microsoft.com/office/powerpoint/2010/main" val="15490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3"/>
          <p:cNvSpPr>
            <a:spLocks noChangeArrowheads="1"/>
          </p:cNvSpPr>
          <p:nvPr/>
        </p:nvSpPr>
        <p:spPr bwMode="auto">
          <a:xfrm>
            <a:off x="2423593" y="476672"/>
            <a:ext cx="705678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b="1" dirty="0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6. </a:t>
            </a:r>
            <a:r>
              <a:rPr lang="da-DK" sz="3200" dirty="0" smtClean="0">
                <a:solidFill>
                  <a:schemeClr val="accent1"/>
                </a:solidFill>
              </a:rPr>
              <a:t>I </a:t>
            </a:r>
            <a:r>
              <a:rPr lang="da-DK" sz="3200" dirty="0">
                <a:solidFill>
                  <a:schemeClr val="accent1"/>
                </a:solidFill>
              </a:rPr>
              <a:t>Jesu navn da tungen gløder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hos hedninger så vel som jøder;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i Jesus-navnets offerskål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 err="1">
                <a:solidFill>
                  <a:schemeClr val="accent1"/>
                </a:solidFill>
              </a:rPr>
              <a:t>hensmelter</a:t>
            </a:r>
            <a:r>
              <a:rPr lang="da-DK" sz="3200" dirty="0">
                <a:solidFill>
                  <a:schemeClr val="accent1"/>
                </a:solidFill>
              </a:rPr>
              <a:t> alle modersmål;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i Jesu navn udbryder da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det evige halleluja.</a:t>
            </a:r>
          </a:p>
        </p:txBody>
      </p:sp>
    </p:spTree>
    <p:extLst>
      <p:ext uri="{BB962C8B-B14F-4D97-AF65-F5344CB8AC3E}">
        <p14:creationId xmlns:p14="http://schemas.microsoft.com/office/powerpoint/2010/main" val="24124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>
            <a:spLocks noChangeArrowheads="1"/>
          </p:cNvSpPr>
          <p:nvPr/>
        </p:nvSpPr>
        <p:spPr bwMode="auto">
          <a:xfrm>
            <a:off x="9696400" y="6476436"/>
            <a:ext cx="24482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800" dirty="0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pinse.soendagsskoler.dk</a:t>
            </a:r>
            <a:endParaRPr lang="da-DK" altLang="da-DK" sz="1800" dirty="0">
              <a:solidFill>
                <a:schemeClr val="bg1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Rektangel 3"/>
          <p:cNvSpPr>
            <a:spLocks noChangeArrowheads="1"/>
          </p:cNvSpPr>
          <p:nvPr/>
        </p:nvSpPr>
        <p:spPr bwMode="auto">
          <a:xfrm>
            <a:off x="2423593" y="476672"/>
            <a:ext cx="641032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b="1" dirty="0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7. </a:t>
            </a:r>
            <a:r>
              <a:rPr lang="da-DK" sz="3200" dirty="0" smtClean="0">
                <a:solidFill>
                  <a:schemeClr val="accent1"/>
                </a:solidFill>
              </a:rPr>
              <a:t>Vor </a:t>
            </a:r>
            <a:r>
              <a:rPr lang="da-DK" sz="3200" dirty="0">
                <a:solidFill>
                  <a:schemeClr val="accent1"/>
                </a:solidFill>
              </a:rPr>
              <a:t>Gud og Fader uden lige!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Da blomstrer rosen i dit rige,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som sole vi går op og ned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i din Enbårnes herlighed;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thi du for hjertet, vi gav dig,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da-DK" sz="3200" dirty="0">
                <a:solidFill>
                  <a:schemeClr val="accent1"/>
                </a:solidFill>
              </a:rPr>
              <a:t>gav os med ham dit Himmerig</a:t>
            </a:r>
          </a:p>
        </p:txBody>
      </p:sp>
    </p:spTree>
    <p:extLst>
      <p:ext uri="{BB962C8B-B14F-4D97-AF65-F5344CB8AC3E}">
        <p14:creationId xmlns:p14="http://schemas.microsoft.com/office/powerpoint/2010/main" val="270622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4148</TotalTime>
  <Words>282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Kontortema</vt:lpstr>
      <vt:lpstr>I al sin glans      nu stråler solen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al sin glans</dc:title>
  <dc:creator>Henrik T. Nielsen</dc:creator>
  <cp:lastModifiedBy>Henrik T. Nielsen</cp:lastModifiedBy>
  <cp:revision>19</cp:revision>
  <dcterms:created xsi:type="dcterms:W3CDTF">2012-09-21T09:52:10Z</dcterms:created>
  <dcterms:modified xsi:type="dcterms:W3CDTF">2023-04-14T07:51:41Z</dcterms:modified>
</cp:coreProperties>
</file>